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9" r:id="rId2"/>
  </p:sldMasterIdLst>
  <p:notesMasterIdLst>
    <p:notesMasterId r:id="rId14"/>
  </p:notesMasterIdLst>
  <p:sldIdLst>
    <p:sldId id="257" r:id="rId3"/>
    <p:sldId id="256" r:id="rId4"/>
    <p:sldId id="259" r:id="rId5"/>
    <p:sldId id="258" r:id="rId6"/>
    <p:sldId id="261" r:id="rId7"/>
    <p:sldId id="262" r:id="rId8"/>
    <p:sldId id="263" r:id="rId9"/>
    <p:sldId id="264" r:id="rId10"/>
    <p:sldId id="260" r:id="rId11"/>
    <p:sldId id="265" r:id="rId12"/>
    <p:sldId id="266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10.glb>
</file>

<file path=ppt/media/model3d11.glb>
</file>

<file path=ppt/media/model3d2.glb>
</file>

<file path=ppt/media/model3d3.glb>
</file>

<file path=ppt/media/model3d4.glb>
</file>

<file path=ppt/media/model3d5.glb>
</file>

<file path=ppt/media/model3d6.glb>
</file>

<file path=ppt/media/model3d7.glb>
</file>

<file path=ppt/media/model3d8.glb>
</file>

<file path=ppt/media/model3d9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447E22-2251-4D87-917F-4A5E4B7F9B15}" type="datetimeFigureOut">
              <a:rPr lang="es-MX" smtClean="0"/>
              <a:t>19/04/2024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5F56A1-5F7F-4AA5-B0F2-4C3F317689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8088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862600" y="1773633"/>
            <a:ext cx="8466800" cy="29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862733" y="5021267"/>
            <a:ext cx="8466800" cy="634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47601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1712000" y="1940151"/>
            <a:ext cx="8768000" cy="21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600">
                <a:solidFill>
                  <a:srgbClr val="10112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1712000" y="4265451"/>
            <a:ext cx="8768000" cy="65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86170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35412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2136400" y="2010997"/>
            <a:ext cx="383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subTitle" idx="1"/>
          </p:nvPr>
        </p:nvSpPr>
        <p:spPr>
          <a:xfrm>
            <a:off x="2136400" y="2691431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/>
          </p:nvPr>
        </p:nvSpPr>
        <p:spPr>
          <a:xfrm>
            <a:off x="7815592" y="2010997"/>
            <a:ext cx="355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3"/>
          </p:nvPr>
        </p:nvSpPr>
        <p:spPr>
          <a:xfrm>
            <a:off x="7815592" y="2691431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/>
          </p:nvPr>
        </p:nvSpPr>
        <p:spPr>
          <a:xfrm>
            <a:off x="2136400" y="4155000"/>
            <a:ext cx="383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2136400" y="483543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6"/>
          </p:nvPr>
        </p:nvSpPr>
        <p:spPr>
          <a:xfrm>
            <a:off x="7815592" y="4155000"/>
            <a:ext cx="355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7"/>
          </p:nvPr>
        </p:nvSpPr>
        <p:spPr>
          <a:xfrm>
            <a:off x="7815592" y="483543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8" hasCustomPrompt="1"/>
          </p:nvPr>
        </p:nvSpPr>
        <p:spPr>
          <a:xfrm>
            <a:off x="955733" y="2235200"/>
            <a:ext cx="1087200" cy="1060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9" hasCustomPrompt="1"/>
          </p:nvPr>
        </p:nvSpPr>
        <p:spPr>
          <a:xfrm>
            <a:off x="947600" y="4371367"/>
            <a:ext cx="1087200" cy="1060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6626800" y="2235200"/>
            <a:ext cx="1087200" cy="1060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14" hasCustomPrompt="1"/>
          </p:nvPr>
        </p:nvSpPr>
        <p:spPr>
          <a:xfrm>
            <a:off x="6626800" y="4371367"/>
            <a:ext cx="1087200" cy="1060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5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16616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 flipH="1">
            <a:off x="4470087" y="4121333"/>
            <a:ext cx="67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8738887" y="1618300"/>
            <a:ext cx="2488000" cy="2241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 flipH="1">
            <a:off x="4343287" y="5505367"/>
            <a:ext cx="6883600" cy="634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476632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 flipH="1">
            <a:off x="2140000" y="4121333"/>
            <a:ext cx="7912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852000" y="1618300"/>
            <a:ext cx="2488000" cy="2241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61" name="Google Shape;61;p15"/>
          <p:cNvSpPr txBox="1">
            <a:spLocks noGrp="1"/>
          </p:cNvSpPr>
          <p:nvPr>
            <p:ph type="subTitle" idx="1"/>
          </p:nvPr>
        </p:nvSpPr>
        <p:spPr>
          <a:xfrm flipH="1">
            <a:off x="2654200" y="5505367"/>
            <a:ext cx="6883600" cy="634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44910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 flipH="1">
            <a:off x="2140000" y="2902133"/>
            <a:ext cx="7912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852000" y="399100"/>
            <a:ext cx="2488000" cy="2241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65" name="Google Shape;65;p16"/>
          <p:cNvSpPr txBox="1">
            <a:spLocks noGrp="1"/>
          </p:cNvSpPr>
          <p:nvPr>
            <p:ph type="subTitle" idx="1"/>
          </p:nvPr>
        </p:nvSpPr>
        <p:spPr>
          <a:xfrm flipH="1">
            <a:off x="2654200" y="4286167"/>
            <a:ext cx="6883600" cy="634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711479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>
            <a:spLocks noGrp="1"/>
          </p:cNvSpPr>
          <p:nvPr>
            <p:ph type="title"/>
          </p:nvPr>
        </p:nvSpPr>
        <p:spPr>
          <a:xfrm>
            <a:off x="2754400" y="1506467"/>
            <a:ext cx="6683200" cy="2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ubTitle" idx="1"/>
          </p:nvPr>
        </p:nvSpPr>
        <p:spPr>
          <a:xfrm>
            <a:off x="2754400" y="3941467"/>
            <a:ext cx="6683200" cy="1554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28266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2317800" y="5035600"/>
            <a:ext cx="7556400" cy="9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ubTitle" idx="1"/>
          </p:nvPr>
        </p:nvSpPr>
        <p:spPr>
          <a:xfrm>
            <a:off x="1635200" y="2815351"/>
            <a:ext cx="8921600" cy="19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590658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1419100" y="1406431"/>
            <a:ext cx="3870800" cy="15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ubTitle" idx="1"/>
          </p:nvPr>
        </p:nvSpPr>
        <p:spPr>
          <a:xfrm>
            <a:off x="1419100" y="3073600"/>
            <a:ext cx="3870800" cy="2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058936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7405300" y="1412600"/>
            <a:ext cx="3507200" cy="15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ubTitle" idx="1"/>
          </p:nvPr>
        </p:nvSpPr>
        <p:spPr>
          <a:xfrm>
            <a:off x="6782533" y="3090600"/>
            <a:ext cx="4130000" cy="17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8327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955733" y="4121333"/>
            <a:ext cx="67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955733" y="1618300"/>
            <a:ext cx="2488000" cy="2241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955733" y="5505367"/>
            <a:ext cx="6883600" cy="634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701891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1"/>
          </p:nvPr>
        </p:nvSpPr>
        <p:spPr>
          <a:xfrm>
            <a:off x="960000" y="15194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741781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title"/>
          </p:nvPr>
        </p:nvSpPr>
        <p:spPr>
          <a:xfrm>
            <a:off x="2128933" y="3324263"/>
            <a:ext cx="36568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 idx="2"/>
          </p:nvPr>
        </p:nvSpPr>
        <p:spPr>
          <a:xfrm>
            <a:off x="6406329" y="3324263"/>
            <a:ext cx="36568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6564329" y="4057163"/>
            <a:ext cx="3340800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subTitle" idx="3"/>
          </p:nvPr>
        </p:nvSpPr>
        <p:spPr>
          <a:xfrm>
            <a:off x="2287167" y="4057163"/>
            <a:ext cx="3340800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title" idx="4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017751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/>
          </p:nvPr>
        </p:nvSpPr>
        <p:spPr>
          <a:xfrm>
            <a:off x="2043051" y="2025619"/>
            <a:ext cx="36568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title" idx="2"/>
          </p:nvPr>
        </p:nvSpPr>
        <p:spPr>
          <a:xfrm>
            <a:off x="6492149" y="2025619"/>
            <a:ext cx="36568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ubTitle" idx="1"/>
          </p:nvPr>
        </p:nvSpPr>
        <p:spPr>
          <a:xfrm>
            <a:off x="6492149" y="3253567"/>
            <a:ext cx="3656800" cy="25480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subTitle" idx="3"/>
          </p:nvPr>
        </p:nvSpPr>
        <p:spPr>
          <a:xfrm>
            <a:off x="2043051" y="3253567"/>
            <a:ext cx="3656800" cy="25480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title" idx="4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337898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title"/>
          </p:nvPr>
        </p:nvSpPr>
        <p:spPr>
          <a:xfrm>
            <a:off x="1188167" y="3263600"/>
            <a:ext cx="302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subTitle" idx="1"/>
          </p:nvPr>
        </p:nvSpPr>
        <p:spPr>
          <a:xfrm>
            <a:off x="1250167" y="3981167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title" idx="2"/>
          </p:nvPr>
        </p:nvSpPr>
        <p:spPr>
          <a:xfrm>
            <a:off x="4583797" y="3263600"/>
            <a:ext cx="302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subTitle" idx="3"/>
          </p:nvPr>
        </p:nvSpPr>
        <p:spPr>
          <a:xfrm>
            <a:off x="4645800" y="3981167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title" idx="4"/>
          </p:nvPr>
        </p:nvSpPr>
        <p:spPr>
          <a:xfrm>
            <a:off x="7979432" y="3263600"/>
            <a:ext cx="302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subTitle" idx="5"/>
          </p:nvPr>
        </p:nvSpPr>
        <p:spPr>
          <a:xfrm>
            <a:off x="8041432" y="3981167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title" idx="6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507211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>
            <a:spLocks noGrp="1"/>
          </p:cNvSpPr>
          <p:nvPr>
            <p:ph type="title"/>
          </p:nvPr>
        </p:nvSpPr>
        <p:spPr>
          <a:xfrm>
            <a:off x="2817400" y="1865100"/>
            <a:ext cx="2291200" cy="9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subTitle" idx="1"/>
          </p:nvPr>
        </p:nvSpPr>
        <p:spPr>
          <a:xfrm>
            <a:off x="2817400" y="2803333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title" idx="2"/>
          </p:nvPr>
        </p:nvSpPr>
        <p:spPr>
          <a:xfrm>
            <a:off x="7734333" y="1864900"/>
            <a:ext cx="2291200" cy="9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5" name="Google Shape;105;p25"/>
          <p:cNvSpPr txBox="1">
            <a:spLocks noGrp="1"/>
          </p:cNvSpPr>
          <p:nvPr>
            <p:ph type="subTitle" idx="3"/>
          </p:nvPr>
        </p:nvSpPr>
        <p:spPr>
          <a:xfrm>
            <a:off x="7734339" y="2803333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title" idx="4"/>
          </p:nvPr>
        </p:nvSpPr>
        <p:spPr>
          <a:xfrm>
            <a:off x="2817400" y="4182500"/>
            <a:ext cx="2291200" cy="9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subTitle" idx="5"/>
          </p:nvPr>
        </p:nvSpPr>
        <p:spPr>
          <a:xfrm>
            <a:off x="2817400" y="5120933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title" idx="6"/>
          </p:nvPr>
        </p:nvSpPr>
        <p:spPr>
          <a:xfrm>
            <a:off x="7734333" y="4182500"/>
            <a:ext cx="2291200" cy="9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subTitle" idx="7"/>
          </p:nvPr>
        </p:nvSpPr>
        <p:spPr>
          <a:xfrm>
            <a:off x="7734339" y="5120933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0" name="Google Shape;110;p25"/>
          <p:cNvSpPr txBox="1">
            <a:spLocks noGrp="1"/>
          </p:cNvSpPr>
          <p:nvPr>
            <p:ph type="title" idx="8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212330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>
            <a:spLocks noGrp="1"/>
          </p:cNvSpPr>
          <p:nvPr>
            <p:ph type="title"/>
          </p:nvPr>
        </p:nvSpPr>
        <p:spPr>
          <a:xfrm>
            <a:off x="1468233" y="23903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subTitle" idx="1"/>
          </p:nvPr>
        </p:nvSpPr>
        <p:spPr>
          <a:xfrm>
            <a:off x="1468233" y="2893767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title" idx="2"/>
          </p:nvPr>
        </p:nvSpPr>
        <p:spPr>
          <a:xfrm>
            <a:off x="4771931" y="23903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15" name="Google Shape;115;p26"/>
          <p:cNvSpPr txBox="1">
            <a:spLocks noGrp="1"/>
          </p:cNvSpPr>
          <p:nvPr>
            <p:ph type="subTitle" idx="3"/>
          </p:nvPr>
        </p:nvSpPr>
        <p:spPr>
          <a:xfrm>
            <a:off x="4771931" y="2893767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title" idx="4"/>
          </p:nvPr>
        </p:nvSpPr>
        <p:spPr>
          <a:xfrm>
            <a:off x="1468233" y="45614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17" name="Google Shape;117;p26"/>
          <p:cNvSpPr txBox="1">
            <a:spLocks noGrp="1"/>
          </p:cNvSpPr>
          <p:nvPr>
            <p:ph type="subTitle" idx="5"/>
          </p:nvPr>
        </p:nvSpPr>
        <p:spPr>
          <a:xfrm>
            <a:off x="1468233" y="5074200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8" name="Google Shape;118;p26"/>
          <p:cNvSpPr txBox="1">
            <a:spLocks noGrp="1"/>
          </p:cNvSpPr>
          <p:nvPr>
            <p:ph type="title" idx="6"/>
          </p:nvPr>
        </p:nvSpPr>
        <p:spPr>
          <a:xfrm>
            <a:off x="4771931" y="45614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19" name="Google Shape;119;p26"/>
          <p:cNvSpPr txBox="1">
            <a:spLocks noGrp="1"/>
          </p:cNvSpPr>
          <p:nvPr>
            <p:ph type="subTitle" idx="7"/>
          </p:nvPr>
        </p:nvSpPr>
        <p:spPr>
          <a:xfrm>
            <a:off x="4771931" y="5074200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0" name="Google Shape;120;p26"/>
          <p:cNvSpPr txBox="1">
            <a:spLocks noGrp="1"/>
          </p:cNvSpPr>
          <p:nvPr>
            <p:ph type="title" idx="8"/>
          </p:nvPr>
        </p:nvSpPr>
        <p:spPr>
          <a:xfrm>
            <a:off x="8075636" y="23903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21" name="Google Shape;121;p26"/>
          <p:cNvSpPr txBox="1">
            <a:spLocks noGrp="1"/>
          </p:cNvSpPr>
          <p:nvPr>
            <p:ph type="subTitle" idx="9"/>
          </p:nvPr>
        </p:nvSpPr>
        <p:spPr>
          <a:xfrm>
            <a:off x="8075636" y="2893767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2" name="Google Shape;122;p26"/>
          <p:cNvSpPr txBox="1">
            <a:spLocks noGrp="1"/>
          </p:cNvSpPr>
          <p:nvPr>
            <p:ph type="title" idx="13"/>
          </p:nvPr>
        </p:nvSpPr>
        <p:spPr>
          <a:xfrm>
            <a:off x="8075636" y="45614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subTitle" idx="14"/>
          </p:nvPr>
        </p:nvSpPr>
        <p:spPr>
          <a:xfrm>
            <a:off x="8075636" y="5074200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15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658515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 txBox="1">
            <a:spLocks noGrp="1"/>
          </p:cNvSpPr>
          <p:nvPr>
            <p:ph type="title" hasCustomPrompt="1"/>
          </p:nvPr>
        </p:nvSpPr>
        <p:spPr>
          <a:xfrm>
            <a:off x="3175867" y="718233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7" name="Google Shape;127;p27"/>
          <p:cNvSpPr txBox="1">
            <a:spLocks noGrp="1"/>
          </p:cNvSpPr>
          <p:nvPr>
            <p:ph type="subTitle" idx="1"/>
          </p:nvPr>
        </p:nvSpPr>
        <p:spPr>
          <a:xfrm>
            <a:off x="2053000" y="1865500"/>
            <a:ext cx="8086000" cy="429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8" name="Google Shape;128;p27"/>
          <p:cNvSpPr txBox="1">
            <a:spLocks noGrp="1"/>
          </p:cNvSpPr>
          <p:nvPr>
            <p:ph type="title" idx="2" hasCustomPrompt="1"/>
          </p:nvPr>
        </p:nvSpPr>
        <p:spPr>
          <a:xfrm>
            <a:off x="3175867" y="2612764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9" name="Google Shape;129;p27"/>
          <p:cNvSpPr txBox="1">
            <a:spLocks noGrp="1"/>
          </p:cNvSpPr>
          <p:nvPr>
            <p:ph type="subTitle" idx="3"/>
          </p:nvPr>
        </p:nvSpPr>
        <p:spPr>
          <a:xfrm>
            <a:off x="2053000" y="3782351"/>
            <a:ext cx="8086000" cy="429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title" idx="4" hasCustomPrompt="1"/>
          </p:nvPr>
        </p:nvSpPr>
        <p:spPr>
          <a:xfrm>
            <a:off x="3175867" y="4529584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31" name="Google Shape;131;p27"/>
          <p:cNvSpPr txBox="1">
            <a:spLocks noGrp="1"/>
          </p:cNvSpPr>
          <p:nvPr>
            <p:ph type="subTitle" idx="5"/>
          </p:nvPr>
        </p:nvSpPr>
        <p:spPr>
          <a:xfrm>
            <a:off x="2053000" y="5710567"/>
            <a:ext cx="8086000" cy="429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597918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8"/>
          <p:cNvSpPr txBox="1">
            <a:spLocks noGrp="1"/>
          </p:cNvSpPr>
          <p:nvPr>
            <p:ph type="title"/>
          </p:nvPr>
        </p:nvSpPr>
        <p:spPr>
          <a:xfrm>
            <a:off x="2889800" y="358467"/>
            <a:ext cx="6412400" cy="15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34" name="Google Shape;134;p28"/>
          <p:cNvSpPr txBox="1">
            <a:spLocks noGrp="1"/>
          </p:cNvSpPr>
          <p:nvPr>
            <p:ph type="subTitle" idx="1"/>
          </p:nvPr>
        </p:nvSpPr>
        <p:spPr>
          <a:xfrm>
            <a:off x="3806200" y="1990933"/>
            <a:ext cx="4579600" cy="184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35" name="Google Shape;135;p28"/>
          <p:cNvSpPr txBox="1">
            <a:spLocks noGrp="1"/>
          </p:cNvSpPr>
          <p:nvPr>
            <p:ph type="subTitle" idx="2"/>
          </p:nvPr>
        </p:nvSpPr>
        <p:spPr>
          <a:xfrm>
            <a:off x="3733300" y="4836551"/>
            <a:ext cx="4579600" cy="6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36" name="Google Shape;136;p28"/>
          <p:cNvSpPr txBox="1"/>
          <p:nvPr/>
        </p:nvSpPr>
        <p:spPr>
          <a:xfrm>
            <a:off x="3042800" y="5606891"/>
            <a:ext cx="6106400" cy="6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 b="1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n" sz="16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and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600" b="1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  <p:extLst>
      <p:ext uri="{BB962C8B-B14F-4D97-AF65-F5344CB8AC3E}">
        <p14:creationId xmlns:p14="http://schemas.microsoft.com/office/powerpoint/2010/main" val="35957724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304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4723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60000" y="15194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733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448303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63456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952819" y="4263096"/>
            <a:ext cx="36568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6582381" y="4263096"/>
            <a:ext cx="36568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6740381" y="4913265"/>
            <a:ext cx="3340800" cy="8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2110819" y="4913265"/>
            <a:ext cx="3340800" cy="8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4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2432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90723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>
            <a:off x="960000" y="1812700"/>
            <a:ext cx="5993600" cy="42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19059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955933" y="1108933"/>
            <a:ext cx="10280400" cy="19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133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85000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960000" y="1313633"/>
            <a:ext cx="5122000" cy="32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5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955733" y="4580433"/>
            <a:ext cx="5122000" cy="13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57049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1690000" y="871200"/>
            <a:ext cx="8812000" cy="17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400">
                <a:solidFill>
                  <a:schemeClr val="lt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36706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FFEFD0"/>
            </a:gs>
            <a:gs pos="100000">
              <a:srgbClr val="FABF5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8793242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0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265021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0.glb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7/06/relationships/model3d" Target="../media/model3d11.glb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5.glb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6.glb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7.glb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8.glb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9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7B34E5A5-E8D4-3AB1-4880-4EC424AC0D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28930994"/>
                  </p:ext>
                </p:extLst>
              </p:nvPr>
            </p:nvGraphicFramePr>
            <p:xfrm>
              <a:off x="2546223" y="-192252"/>
              <a:ext cx="7099551" cy="591360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099551" cy="5913603"/>
                    </a:xfrm>
                    <a:prstGeom prst="rect">
                      <a:avLst/>
                    </a:prstGeom>
                  </am3d:spPr>
                  <am3d:camera>
                    <am3d:pos x="0" y="0" z="7339122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1993" d="1000000"/>
                    <am3d:preTrans dx="-817733" dy="-11043172" dz="-2701635"/>
                    <am3d:scale>
                      <am3d:sx n="1000000" d="1000000"/>
                      <am3d:sy n="1000000" d="1000000"/>
                      <am3d:sz n="1000000" d="1000000"/>
                    </am3d:scale>
                    <am3d:rot ax="20400000" ay="108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5704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7B34E5A5-E8D4-3AB1-4880-4EC424AC0D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46223" y="-192252"/>
                <a:ext cx="7099551" cy="591360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7094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9B1C09D1-FCA3-E995-E3AB-E48C42265F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990830"/>
                  </p:ext>
                </p:extLst>
              </p:nvPr>
            </p:nvGraphicFramePr>
            <p:xfrm>
              <a:off x="4358025" y="1700547"/>
              <a:ext cx="3475943" cy="34568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475943" cy="3456898"/>
                    </a:xfrm>
                    <a:prstGeom prst="rect">
                      <a:avLst/>
                    </a:prstGeom>
                  </am3d:spPr>
                  <am3d:camera>
                    <am3d:pos x="0" y="0" z="723995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9435" d="1000000"/>
                    <am3d:preTrans dx="9752" dy="-11501130" dz="-22826"/>
                    <am3d:scale>
                      <am3d:sx n="1000000" d="1000000"/>
                      <am3d:sy n="1000000" d="1000000"/>
                      <am3d:sz n="1000000" d="1000000"/>
                    </am3d:scale>
                    <am3d:rot ax="162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9B1C09D1-FCA3-E995-E3AB-E48C42265F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58025" y="1700547"/>
                <a:ext cx="3475943" cy="345689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629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2D7D9711-89C8-8C31-0CAD-3A9E730AC3B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75394680"/>
                  </p:ext>
                </p:extLst>
              </p:nvPr>
            </p:nvGraphicFramePr>
            <p:xfrm>
              <a:off x="4199596" y="1494668"/>
              <a:ext cx="3792807" cy="386866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92807" cy="3868662"/>
                    </a:xfrm>
                    <a:prstGeom prst="rect">
                      <a:avLst/>
                    </a:prstGeom>
                  </am3d:spPr>
                  <am3d:camera>
                    <am3d:pos x="0" y="0" z="708205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9764" d="1000000"/>
                    <am3d:preTrans dx="-109809" dy="-16587098" dz="-215990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4466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2D7D9711-89C8-8C31-0CAD-3A9E730AC3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99596" y="1494668"/>
                <a:ext cx="3792807" cy="386866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4243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4467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>
                <a:extLst>
                  <a:ext uri="{FF2B5EF4-FFF2-40B4-BE49-F238E27FC236}">
                    <a16:creationId xmlns:a16="http://schemas.microsoft.com/office/drawing/2014/main" id="{A9934037-3AFB-B649-6833-2AF99A33134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84017200"/>
                  </p:ext>
                </p:extLst>
              </p:nvPr>
            </p:nvGraphicFramePr>
            <p:xfrm>
              <a:off x="4633983" y="1040197"/>
              <a:ext cx="3090933" cy="453653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90933" cy="4536538"/>
                    </a:xfrm>
                    <a:prstGeom prst="rect">
                      <a:avLst/>
                    </a:prstGeom>
                  </am3d:spPr>
                  <am3d:camera>
                    <am3d:pos x="0" y="0" z="571829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7363" d="1000000"/>
                    <am3d:preTrans dx="17302612" dy="-21182732" dz="-30745936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-1800000" az="-9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14521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>
                <a:extLst>
                  <a:ext uri="{FF2B5EF4-FFF2-40B4-BE49-F238E27FC236}">
                    <a16:creationId xmlns:a16="http://schemas.microsoft.com/office/drawing/2014/main" id="{A9934037-3AFB-B649-6833-2AF99A3313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33983" y="1040197"/>
                <a:ext cx="3090933" cy="453653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1746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>
                <a:extLst>
                  <a:ext uri="{FF2B5EF4-FFF2-40B4-BE49-F238E27FC236}">
                    <a16:creationId xmlns:a16="http://schemas.microsoft.com/office/drawing/2014/main" id="{BA022BB8-E678-AEB7-3078-AE3E9C1E36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95007333"/>
                  </p:ext>
                </p:extLst>
              </p:nvPr>
            </p:nvGraphicFramePr>
            <p:xfrm>
              <a:off x="4310215" y="1409526"/>
              <a:ext cx="3571567" cy="403894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71567" cy="4038944"/>
                    </a:xfrm>
                    <a:prstGeom prst="rect">
                      <a:avLst/>
                    </a:prstGeom>
                  </am3d:spPr>
                  <am3d:camera>
                    <am3d:pos x="0" y="0" z="691297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6995" d="1000000"/>
                    <am3d:preTrans dx="-95148" dy="-11215448" dz="-70312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>
                <a:extLst>
                  <a:ext uri="{FF2B5EF4-FFF2-40B4-BE49-F238E27FC236}">
                    <a16:creationId xmlns:a16="http://schemas.microsoft.com/office/drawing/2014/main" id="{BA022BB8-E678-AEB7-3078-AE3E9C1E36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10215" y="1409526"/>
                <a:ext cx="3571567" cy="40389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744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o 3D 6">
                <a:extLst>
                  <a:ext uri="{FF2B5EF4-FFF2-40B4-BE49-F238E27FC236}">
                    <a16:creationId xmlns:a16="http://schemas.microsoft.com/office/drawing/2014/main" id="{C3D9F86F-E9D0-A40B-6225-A2E38B2DB1E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66892919"/>
                  </p:ext>
                </p:extLst>
              </p:nvPr>
            </p:nvGraphicFramePr>
            <p:xfrm>
              <a:off x="989061" y="2348014"/>
              <a:ext cx="10213878" cy="183424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213878" cy="1834241"/>
                    </a:xfrm>
                    <a:prstGeom prst="rect">
                      <a:avLst/>
                    </a:prstGeom>
                  </am3d:spPr>
                  <am3d:camera>
                    <am3d:pos x="0" y="0" z="483141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2971" d="1000000"/>
                    <am3d:preTrans dx="25839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0212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o 3D 6">
                <a:extLst>
                  <a:ext uri="{FF2B5EF4-FFF2-40B4-BE49-F238E27FC236}">
                    <a16:creationId xmlns:a16="http://schemas.microsoft.com/office/drawing/2014/main" id="{C3D9F86F-E9D0-A40B-6225-A2E38B2DB1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9061" y="2348014"/>
                <a:ext cx="10213878" cy="183424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8148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42384EA5-25F1-344A-E96F-08F456423C2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71095504"/>
                  </p:ext>
                </p:extLst>
              </p:nvPr>
            </p:nvGraphicFramePr>
            <p:xfrm>
              <a:off x="4320840" y="1653943"/>
              <a:ext cx="3550315" cy="355010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50315" cy="3550108"/>
                    </a:xfrm>
                    <a:prstGeom prst="rect">
                      <a:avLst/>
                    </a:prstGeom>
                  </am3d:spPr>
                  <am3d:camera>
                    <am3d:pos x="0" y="0" z="66519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" d="1000000"/>
                    <am3d:preTrans dx="38967827" dy="0" dz="9412885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42384EA5-25F1-344A-E96F-08F456423C2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20840" y="1653943"/>
                <a:ext cx="3550315" cy="355010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450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0" presetClass="exit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15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.065"/>
                                          </p:val>
                                        </p:tav>
                                        <p:tav tm="6660">
                                          <p:val>
                                            <p:fltVal val="0.2543"/>
                                          </p:val>
                                        </p:tav>
                                        <p:tav tm="9990">
                                          <p:val>
                                            <p:fltVal val="0.5589"/>
                                          </p:val>
                                        </p:tav>
                                        <p:tav tm="13320">
                                          <p:val>
                                            <p:fltVal val="0.97"/>
                                          </p:val>
                                        </p:tav>
                                        <p:tav tm="16650">
                                          <p:val>
                                            <p:fltVal val="1.4787"/>
                                          </p:val>
                                        </p:tav>
                                        <p:tav tm="19970">
                                          <p:val>
                                            <p:fltVal val="2.0742"/>
                                          </p:val>
                                        </p:tav>
                                        <p:tav tm="23290">
                                          <p:val>
                                            <p:fltVal val="2.7492"/>
                                          </p:val>
                                        </p:tav>
                                        <p:tav tm="26620">
                                          <p:val>
                                            <p:fltVal val="3.4972"/>
                                          </p:val>
                                        </p:tav>
                                        <p:tav tm="29950">
                                          <p:val>
                                            <p:fltVal val="4.3074"/>
                                          </p:val>
                                        </p:tav>
                                        <p:tav tm="33280">
                                          <p:val>
                                            <p:fltVal val="5.1709"/>
                                          </p:val>
                                        </p:tav>
                                        <p:tav tm="36610">
                                          <p:val>
                                            <p:fltVal val="6.079"/>
                                          </p:val>
                                        </p:tav>
                                        <p:tav tm="39940">
                                          <p:val>
                                            <p:fltVal val="7.0227"/>
                                          </p:val>
                                        </p:tav>
                                        <p:tav tm="43270">
                                          <p:val>
                                            <p:fltVal val="7.9931"/>
                                          </p:val>
                                        </p:tav>
                                        <p:tav tm="46600">
                                          <p:val>
                                            <p:fltVal val="8.9815"/>
                                          </p:val>
                                        </p:tav>
                                        <p:tav tm="49930">
                                          <p:val>
                                            <p:fltVal val="9.979"/>
                                          </p:val>
                                        </p:tav>
                                        <p:tav tm="53250">
                                          <p:val>
                                            <p:fltVal val="10.9736"/>
                                          </p:val>
                                        </p:tav>
                                        <p:tav tm="56580">
                                          <p:val>
                                            <p:fltVal val="11.9626"/>
                                          </p:val>
                                        </p:tav>
                                        <p:tav tm="59900">
                                          <p:val>
                                            <p:fltVal val="12.9311"/>
                                          </p:val>
                                        </p:tav>
                                        <p:tav tm="63220">
                                          <p:val>
                                            <p:fltVal val="13.8735"/>
                                          </p:val>
                                        </p:tav>
                                        <p:tav tm="66540">
                                          <p:val>
                                            <p:fltVal val="14.781"/>
                                          </p:val>
                                        </p:tav>
                                        <p:tav tm="69870">
                                          <p:val>
                                            <p:fltVal val="15.6471"/>
                                          </p:val>
                                        </p:tav>
                                        <p:tav tm="73190">
                                          <p:val>
                                            <p:fltVal val="16.4581"/>
                                          </p:val>
                                        </p:tav>
                                        <p:tav tm="76510">
                                          <p:val>
                                            <p:fltVal val="17.2077"/>
                                          </p:val>
                                        </p:tav>
                                        <p:tav tm="79830">
                                          <p:val>
                                            <p:fltVal val="17.8872"/>
                                          </p:val>
                                        </p:tav>
                                        <p:tav tm="83160">
                                          <p:val>
                                            <p:fltVal val="18.4895"/>
                                          </p:val>
                                        </p:tav>
                                        <p:tav tm="86480">
                                          <p:val>
                                            <p:fltVal val="19.0021"/>
                                          </p:val>
                                        </p:tav>
                                        <p:tav tm="89800">
                                          <p:val>
                                            <p:fltVal val="19.4182"/>
                                          </p:val>
                                        </p:tav>
                                        <p:tav tm="93120">
                                          <p:val>
                                            <p:fltVal val="19.729"/>
                                          </p:val>
                                        </p:tav>
                                        <p:tav tm="96450">
                                          <p:val>
                                            <p:fltVal val="19.9261"/>
                                          </p:val>
                                        </p:tav>
                                        <p:tav tm="100000">
                                          <p:val>
                                            <p:fltVal val="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7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8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B9C385FC-8E03-D300-DBEF-4C8D0D1B69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94606550"/>
                  </p:ext>
                </p:extLst>
              </p:nvPr>
            </p:nvGraphicFramePr>
            <p:xfrm>
              <a:off x="5158794" y="892691"/>
              <a:ext cx="1874407" cy="507261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874407" cy="5072612"/>
                    </a:xfrm>
                    <a:prstGeom prst="rect">
                      <a:avLst/>
                    </a:prstGeom>
                  </am3d:spPr>
                  <am3d:camera>
                    <am3d:pos x="0" y="0" z="5307148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4757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B9C385FC-8E03-D300-DBEF-4C8D0D1B69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58794" y="892691"/>
                <a:ext cx="1874407" cy="507261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788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B0CBC067-400B-C50D-81E5-AC59F9C440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66668729"/>
                  </p:ext>
                </p:extLst>
              </p:nvPr>
            </p:nvGraphicFramePr>
            <p:xfrm>
              <a:off x="3675774" y="1709955"/>
              <a:ext cx="4840449" cy="343808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840449" cy="3438086"/>
                    </a:xfrm>
                    <a:prstGeom prst="rect">
                      <a:avLst/>
                    </a:prstGeom>
                  </am3d:spPr>
                  <am3d:camera>
                    <am3d:pos x="0" y="0" z="537296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4578" d="1000000"/>
                    <am3d:preTrans dx="0" dy="994005" dz="-24682262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0" az="-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B0CBC067-400B-C50D-81E5-AC59F9C440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75774" y="1709955"/>
                <a:ext cx="4840449" cy="343808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051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473F615E-7871-9150-08F5-2AFF8757ED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29368424"/>
                  </p:ext>
                </p:extLst>
              </p:nvPr>
            </p:nvGraphicFramePr>
            <p:xfrm>
              <a:off x="3456037" y="313456"/>
              <a:ext cx="4740276" cy="53616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740276" cy="5361653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473F615E-7871-9150-08F5-2AFF8757ED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6037" y="313456"/>
                <a:ext cx="4740276" cy="536165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0520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453791EA-7EEA-BFB5-508F-83A129034F4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43655011"/>
                  </p:ext>
                </p:extLst>
              </p:nvPr>
            </p:nvGraphicFramePr>
            <p:xfrm>
              <a:off x="4338979" y="1409626"/>
              <a:ext cx="3514039" cy="403874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14039" cy="4038744"/>
                    </a:xfrm>
                    <a:prstGeom prst="rect">
                      <a:avLst/>
                    </a:prstGeom>
                  </am3d:spPr>
                  <am3d:camera>
                    <am3d:pos x="0" y="0" z="698482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94389" d="1000000"/>
                    <am3d:preTrans dx="-37672265" dy="-22892636" dz="-13394045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 ay="3600000" az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453791EA-7EEA-BFB5-508F-83A129034F4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38979" y="1409626"/>
                <a:ext cx="3514039" cy="40387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129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od Processing Industry by Slidesgo">
  <a:themeElements>
    <a:clrScheme name="Simple Light">
      <a:dk1>
        <a:srgbClr val="191919"/>
      </a:dk1>
      <a:lt1>
        <a:srgbClr val="FCF7CD"/>
      </a:lt1>
      <a:dk2>
        <a:srgbClr val="FFD88E"/>
      </a:dk2>
      <a:lt2>
        <a:srgbClr val="F7AC45"/>
      </a:lt2>
      <a:accent1>
        <a:srgbClr val="EC6471"/>
      </a:accent1>
      <a:accent2>
        <a:srgbClr val="C41C26"/>
      </a:accent2>
      <a:accent3>
        <a:srgbClr val="A2C633"/>
      </a:accent3>
      <a:accent4>
        <a:srgbClr val="2EA53B"/>
      </a:accent4>
      <a:accent5>
        <a:srgbClr val="0C6BF5"/>
      </a:accent5>
      <a:accent6>
        <a:srgbClr val="0443A0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Food Processing Industry by Slidesgo</Template>
  <TotalTime>143</TotalTime>
  <Words>0</Words>
  <Application>Microsoft Office PowerPoint</Application>
  <PresentationFormat>Panorámica</PresentationFormat>
  <Paragraphs>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11</vt:i4>
      </vt:variant>
    </vt:vector>
  </HeadingPairs>
  <TitlesOfParts>
    <vt:vector size="21" baseType="lpstr">
      <vt:lpstr>Anaheim</vt:lpstr>
      <vt:lpstr>Aptos</vt:lpstr>
      <vt:lpstr>Arial</vt:lpstr>
      <vt:lpstr>Nunito Light</vt:lpstr>
      <vt:lpstr>Proxima Nova</vt:lpstr>
      <vt:lpstr>PT Sans</vt:lpstr>
      <vt:lpstr>Roboto Condensed Light</vt:lpstr>
      <vt:lpstr>Titan One</vt:lpstr>
      <vt:lpstr>Food Processing Industry by Slidesgo</vt:lpstr>
      <vt:lpstr>Slidesgo Final Pages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Emilio Corona Muñoz</dc:creator>
  <cp:lastModifiedBy>Emilio Corona Muñoz</cp:lastModifiedBy>
  <cp:revision>2</cp:revision>
  <dcterms:created xsi:type="dcterms:W3CDTF">2024-04-19T19:19:13Z</dcterms:created>
  <dcterms:modified xsi:type="dcterms:W3CDTF">2024-04-19T21:55:05Z</dcterms:modified>
</cp:coreProperties>
</file>

<file path=docProps/thumbnail.jpeg>
</file>